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722" r:id="rId2"/>
    <p:sldMasterId id="2147483739" r:id="rId3"/>
  </p:sldMasterIdLst>
  <p:sldIdLst>
    <p:sldId id="276" r:id="rId4"/>
    <p:sldId id="256" r:id="rId5"/>
    <p:sldId id="278" r:id="rId6"/>
    <p:sldId id="259" r:id="rId7"/>
    <p:sldId id="260" r:id="rId8"/>
    <p:sldId id="261" r:id="rId9"/>
    <p:sldId id="262" r:id="rId10"/>
    <p:sldId id="263" r:id="rId11"/>
    <p:sldId id="274" r:id="rId12"/>
    <p:sldId id="275" r:id="rId13"/>
    <p:sldId id="272" r:id="rId14"/>
    <p:sldId id="273" r:id="rId15"/>
    <p:sldId id="271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strangelo Edessa" pitchFamily="66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strangelo Edessa" pitchFamily="66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strangelo Edessa" pitchFamily="66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strangelo Edessa" pitchFamily="66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Estrangelo Edessa" pitchFamily="66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Estrangelo Edessa" pitchFamily="66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Estrangelo Edessa" pitchFamily="66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Estrangelo Edessa" pitchFamily="66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Estrangelo Edessa" pitchFamily="66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0000FF"/>
    <a:srgbClr val="FF3300"/>
    <a:srgbClr val="D152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3FA1BE6-D21B-4731-9C2F-E3A3867F8F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71D118-5C70-417F-9DF2-6BF070DCA9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1628A-EE9D-448C-97B7-DD4507B59B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ADD2B25-15F0-4FF5-90D3-78D04AC5A3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09766-780C-46CF-BA2D-E4776FE9B6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2E33A-18D7-4F1F-9240-2E924AFD4C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0142-D224-485D-842E-804294C493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EA3F79-F01B-4955-B281-AA3DF917B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93D41-60B3-4EF9-89E3-D68AABD038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CB5A0-399F-4774-80ED-FBAB0E7450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14BDC-272B-4464-BB0E-3BCD3BFA5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5282E-5501-4181-96D1-37638C717F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795B0-7F45-401F-A32E-75A252C473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88FFD-D53A-4D48-B851-67AE814C35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AEDC8-CE7C-49E5-9735-2BA562E3FE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FA315-29F7-4E90-B587-18B145008A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22F3560-FC10-4055-B9B2-3E05C08F0E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8DA7B418-B426-41EA-A30A-BA72F7F738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A5A95D4-1151-48AA-9A0F-BCEE6E1612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03663"/>
            <a:ext cx="8229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BD60662-9D4C-4567-B921-3801D47D3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406E515-27E6-4305-8F03-C5BEBD7160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5B8BC-BB8D-422C-87D7-5DF807C0F2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7DCAAA-734A-4549-A897-E915EA3D8A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84A67-DEDB-4CF7-AA0E-68901E8A3C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51C02-C810-4DF4-BE9D-8EBC61EF4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99AAC-1617-4B96-B1AB-9148E068F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41781-EF11-4C3B-8650-269B4CEF92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4BBF6-5839-44EA-AC63-F2D60EC0F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95A47-8ABE-44B2-AC1B-D5B135D90F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A7B76-42E0-4175-8640-01BDC67CBB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486463-FA59-4905-BC0F-9962F334C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406EA-A12C-491C-9FA3-40787E1CDC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255533-AC8A-44B1-A4EE-3E4270357E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B5ACE-A5BE-41CB-8A83-B34886D635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C764282F-7311-4B02-9CC1-995C465403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E369F-1EA9-46C8-9F56-2C181A1D81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50B5-6961-4B42-970B-5ECFA8E860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3D5572-3680-44C1-A003-03E3134A8D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3257E-9F9E-4F2B-AD9C-7FF3C4F729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A14C7-9D47-4053-BB01-311C3D28FD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ru-RU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fld id="{FFE6A1DD-0905-4E70-96EE-BA94F2B8357D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97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35A5D-65F6-4908-98CD-F699FD7FA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35A5D-65F6-4908-98CD-F699FD7FA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5/58/Russian-Matroshka2.jpg/120px-Russian-Matroshka2.jpg" TargetMode="Externa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928662" y="1214422"/>
            <a:ext cx="7429552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этой молодице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Прячутся сестрицы.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Каждая сестрица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Для меньшей темница.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539750" y="333375"/>
            <a:ext cx="8243888" cy="1314450"/>
          </a:xfrm>
        </p:spPr>
        <p:txBody>
          <a:bodyPr>
            <a:normAutofit fontScale="90000"/>
          </a:bodyPr>
          <a:lstStyle/>
          <a:p>
            <a:r>
              <a:rPr lang="ru-RU" i="1">
                <a:solidFill>
                  <a:srgbClr val="0000FF"/>
                </a:solidFill>
              </a:rPr>
              <a:t>Авторская</a:t>
            </a:r>
            <a:r>
              <a:rPr lang="ru-RU" i="1"/>
              <a:t> </a:t>
            </a:r>
            <a:br>
              <a:rPr lang="ru-RU" i="1"/>
            </a:br>
            <a:r>
              <a:rPr lang="ru-RU"/>
              <a:t>матрешка</a:t>
            </a:r>
          </a:p>
        </p:txBody>
      </p:sp>
      <p:pic>
        <p:nvPicPr>
          <p:cNvPr id="68616" name="Picture 8" descr="$name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3933825"/>
            <a:ext cx="3527425" cy="2646363"/>
          </a:xfrm>
          <a:ln/>
        </p:spPr>
      </p:pic>
      <p:pic>
        <p:nvPicPr>
          <p:cNvPr id="68617" name="Picture 9" descr="Увеличить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588125" y="620713"/>
            <a:ext cx="2290763" cy="3055937"/>
          </a:xfrm>
          <a:ln/>
        </p:spPr>
      </p:pic>
      <p:pic>
        <p:nvPicPr>
          <p:cNvPr id="68618" name="Picture 10" descr="Увеличить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395288" y="549275"/>
            <a:ext cx="2347912" cy="3128963"/>
          </a:xfrm>
          <a:ln/>
        </p:spPr>
      </p:pic>
      <p:sp>
        <p:nvSpPr>
          <p:cNvPr id="68615" name="Rectangle 7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endParaRPr lang="ru-RU" sz="2400"/>
          </a:p>
        </p:txBody>
      </p:sp>
      <p:pic>
        <p:nvPicPr>
          <p:cNvPr id="68620" name="Picture 12" descr="$nam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3933825"/>
            <a:ext cx="3492500" cy="2619375"/>
          </a:xfrm>
          <a:prstGeom prst="rect">
            <a:avLst/>
          </a:prstGeom>
          <a:noFill/>
        </p:spPr>
      </p:pic>
      <p:pic>
        <p:nvPicPr>
          <p:cNvPr id="68621" name="Picture 13" descr="101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1989138"/>
            <a:ext cx="3241675" cy="1751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WordArt 5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848600" cy="22987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/>
                <a:cs typeface="Times New Roman"/>
              </a:rPr>
              <a:t>как рождается матрёшка</a:t>
            </a:r>
          </a:p>
        </p:txBody>
      </p:sp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428868"/>
            <a:ext cx="7200900" cy="40163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2" name="Rectangle 8"/>
          <p:cNvSpPr>
            <a:spLocks noGrp="1" noChangeArrowheads="1"/>
          </p:cNvSpPr>
          <p:nvPr>
            <p:ph idx="4294967295"/>
          </p:nvPr>
        </p:nvSpPr>
        <p:spPr>
          <a:xfrm>
            <a:off x="500034" y="642918"/>
            <a:ext cx="8229600" cy="550703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Делают матрешек из лиственницы, липы и осины, срубленных обязательно ранней весной.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Древесина выдерживается два - три года, затем обтачивается на станках, тщательно обрабатывается.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Мастер придирчиво выбирает материал для куклы, ищет такой, чтобы не было ни сучка, ни трещинки, и, только убедившись в качестве заготовки, приступает к работе.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Сначала точит самую маленькую </a:t>
            </a:r>
            <a:r>
              <a:rPr lang="ru-RU" sz="2800" dirty="0" err="1">
                <a:solidFill>
                  <a:srgbClr val="FFFF99"/>
                </a:solidFill>
              </a:rPr>
              <a:t>матрешечку</a:t>
            </a:r>
            <a:r>
              <a:rPr lang="ru-RU" sz="2800" dirty="0">
                <a:solidFill>
                  <a:srgbClr val="FFFF99"/>
                </a:solidFill>
              </a:rPr>
              <a:t>, порой она бывает совсем крошечной, меньше ногтя, затем больше, больше ...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2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2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2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22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2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1" name="WordArt 5"/>
          <p:cNvSpPr>
            <a:spLocks noChangeArrowheads="1" noChangeShapeType="1" noTextEdit="1"/>
          </p:cNvSpPr>
          <p:nvPr/>
        </p:nvSpPr>
        <p:spPr bwMode="auto">
          <a:xfrm>
            <a:off x="642911" y="476250"/>
            <a:ext cx="8178828" cy="2024056"/>
          </a:xfrm>
          <a:prstGeom prst="rect">
            <a:avLst/>
          </a:prstGeom>
        </p:spPr>
        <p:txBody>
          <a:bodyPr wrap="none" fromWordArt="1">
            <a:prstTxWarp prst="textInflateBottom">
              <a:avLst/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как расписывают матрёшку</a:t>
            </a:r>
          </a:p>
        </p:txBody>
      </p:sp>
      <p:pic>
        <p:nvPicPr>
          <p:cNvPr id="501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643182"/>
            <a:ext cx="6451625" cy="40215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Шлифовка заготовки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b="1"/>
          </a:p>
        </p:txBody>
      </p:sp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628775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Обводка контура узора</a:t>
            </a:r>
          </a:p>
        </p:txBody>
      </p:sp>
      <p:pic>
        <p:nvPicPr>
          <p:cNvPr id="3892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723231"/>
            <a:ext cx="5715000" cy="4279900"/>
          </a:xfrm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Прорисовывание фона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773238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Прорисовывание деталей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700213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Окончательная обводка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1773238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/>
      <p:bldP spid="440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Лакировка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700213"/>
            <a:ext cx="5715000" cy="427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1472" y="142852"/>
            <a:ext cx="8143932" cy="18573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Left">
              <a:avLst/>
            </a:prstTxWarp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Матрешка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90600" y="2000240"/>
            <a:ext cx="8153400" cy="448786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3375"/>
            <a:ext cx="6870700" cy="865188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</a:rPr>
              <a:t>  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81088" y="1052513"/>
            <a:ext cx="8062912" cy="47529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endParaRPr lang="ru-RU" sz="18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 dirty="0"/>
              <a:t>                                                   </a:t>
            </a:r>
          </a:p>
        </p:txBody>
      </p:sp>
      <p:pic>
        <p:nvPicPr>
          <p:cNvPr id="46097" name="Picture 17" descr="Изображение 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2"/>
            <a:ext cx="5273495" cy="35004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http://upload.wikimedia.org/wikipedia/commons/thumb/5/58/Russian-Matroshka2.jpg/120px-Russian-Matroshka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0"/>
            <a:ext cx="4786340" cy="3589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1071546"/>
            <a:ext cx="7286676" cy="485778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</a:t>
            </a: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внимание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214942" y="1214422"/>
            <a:ext cx="36433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Шли матрёшки по дорожке,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Было их немножечко: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Две Матрешки, три Матрешки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И ещё </a:t>
            </a:r>
            <a:r>
              <a:rPr lang="ru-RU" sz="3600" dirty="0" err="1" smtClean="0">
                <a:solidFill>
                  <a:srgbClr val="FFFF00"/>
                </a:solidFill>
              </a:rPr>
              <a:t>Матрёшечка</a:t>
            </a:r>
            <a:r>
              <a:rPr lang="ru-RU" sz="3600" dirty="0" smtClean="0">
                <a:solidFill>
                  <a:srgbClr val="FFFF00"/>
                </a:solidFill>
              </a:rPr>
              <a:t>. 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14290"/>
            <a:ext cx="7477125" cy="75406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Как появилась матрёшка?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357298"/>
            <a:ext cx="5165731" cy="4899025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Если вы считаете «русскую матрешку» исконно русской игрушкой, то вы ошибаетесь.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 Первая русская матрешка была выточена и расписана в московской игрушечной мастерской только в 90-х годах XIX века, по образцу привезенному из Японии.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Этот японский образец, выполненный с большим юмором, представлял собой множество вставляемых друг в друга фигурок японского мудреца </a:t>
            </a:r>
            <a:r>
              <a:rPr lang="ru-RU" sz="2400" dirty="0" err="1">
                <a:solidFill>
                  <a:srgbClr val="FFFF99"/>
                </a:solidFill>
              </a:rPr>
              <a:t>Фукурума</a:t>
            </a:r>
            <a:r>
              <a:rPr lang="ru-RU" sz="2400" dirty="0">
                <a:solidFill>
                  <a:srgbClr val="FFFF99"/>
                </a:solidFill>
              </a:rPr>
              <a:t> - лысоватого старичка с головой вытянутой вверх от многочисленных раздумий. </a:t>
            </a:r>
          </a:p>
        </p:txBody>
      </p:sp>
      <p:pic>
        <p:nvPicPr>
          <p:cNvPr id="12293" name="Picture 5" descr="Японская матре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928670"/>
            <a:ext cx="3354604" cy="49899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001056" cy="114300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FF00"/>
                </a:solidFill>
              </a:rPr>
              <a:t>Первая русская матрёшка, расписанная художником </a:t>
            </a:r>
            <a:r>
              <a:rPr lang="ru-RU" sz="3600" dirty="0" smtClean="0">
                <a:solidFill>
                  <a:srgbClr val="FFFF00"/>
                </a:solidFill>
              </a:rPr>
              <a:t>Сергеем </a:t>
            </a:r>
            <a:r>
              <a:rPr lang="ru-RU" sz="3600" dirty="0">
                <a:solidFill>
                  <a:srgbClr val="FFFF00"/>
                </a:solidFill>
              </a:rPr>
              <a:t>Малютиным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2000240"/>
            <a:ext cx="5165731" cy="418784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FFFF99"/>
                </a:solidFill>
              </a:rPr>
              <a:t>   </a:t>
            </a:r>
            <a:r>
              <a:rPr lang="ru-RU" dirty="0" smtClean="0">
                <a:solidFill>
                  <a:srgbClr val="FFFF99"/>
                </a:solidFill>
              </a:rPr>
              <a:t> </a:t>
            </a:r>
            <a:r>
              <a:rPr lang="ru-RU" dirty="0">
                <a:solidFill>
                  <a:srgbClr val="FFFF99"/>
                </a:solidFill>
              </a:rPr>
              <a:t>Первая матрешка представляла собой детскую группу: восемь кукол изображали детей разных возрастов, от самой старшей (большой) девушки с петухом до завернутого в пеленки младенца. </a:t>
            </a:r>
          </a:p>
        </p:txBody>
      </p:sp>
      <p:pic>
        <p:nvPicPr>
          <p:cNvPr id="15367" name="Picture 7" descr="Pervay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43570" y="1214422"/>
            <a:ext cx="3070248" cy="53858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Матрёшки из </a:t>
            </a:r>
            <a:r>
              <a:rPr lang="ru-RU" i="1" dirty="0" smtClean="0">
                <a:solidFill>
                  <a:srgbClr val="FFFF00"/>
                </a:solidFill>
              </a:rPr>
              <a:t>Сергиева </a:t>
            </a:r>
            <a:r>
              <a:rPr lang="ru-RU" i="1" dirty="0" err="1">
                <a:solidFill>
                  <a:srgbClr val="FFFF00"/>
                </a:solidFill>
              </a:rPr>
              <a:t>Пасада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00034" y="1643050"/>
            <a:ext cx="4357718" cy="4543444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Я из Сергиева </a:t>
            </a:r>
            <a:r>
              <a:rPr lang="ru-RU" sz="2800" dirty="0" err="1">
                <a:solidFill>
                  <a:srgbClr val="FFFF99"/>
                </a:solidFill>
              </a:rPr>
              <a:t>Пасада</a:t>
            </a:r>
            <a:endParaRPr lang="ru-RU" sz="2800" dirty="0">
              <a:solidFill>
                <a:srgbClr val="FFFF99"/>
              </a:solidFill>
            </a:endParaRPr>
          </a:p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Встрече с вами очень рада.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Мне художниками дан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Яркий русский сарафан.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Я имею с давних пор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На переднике узор.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Знаменит платочек мой </a:t>
            </a:r>
          </a:p>
          <a:p>
            <a:pPr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Разноцветною каймой.</a:t>
            </a:r>
          </a:p>
        </p:txBody>
      </p:sp>
      <p:pic>
        <p:nvPicPr>
          <p:cNvPr id="17419" name="Picture 11" descr="матрешка пасад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2066" y="1142984"/>
            <a:ext cx="3071834" cy="28207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21" name="Picture 13" descr="матрешка пасад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5143504" y="4071942"/>
            <a:ext cx="3528158" cy="25601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103188"/>
            <a:ext cx="8358246" cy="125411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FF00"/>
                </a:solidFill>
              </a:rPr>
              <a:t>Матрёшки </a:t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>из </a:t>
            </a:r>
            <a:r>
              <a:rPr lang="ru-RU" i="1" dirty="0" err="1">
                <a:solidFill>
                  <a:srgbClr val="FFFF00"/>
                </a:solidFill>
              </a:rPr>
              <a:t>Полховского</a:t>
            </a:r>
            <a:r>
              <a:rPr lang="ru-RU" i="1" dirty="0">
                <a:solidFill>
                  <a:srgbClr val="FFFF00"/>
                </a:solidFill>
              </a:rPr>
              <a:t> Майдана</a:t>
            </a:r>
          </a:p>
        </p:txBody>
      </p:sp>
      <p:pic>
        <p:nvPicPr>
          <p:cNvPr id="26632" name="Picture 8" descr="матрешка полхов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572264" y="3429000"/>
            <a:ext cx="2000264" cy="31743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30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7158" y="3500438"/>
            <a:ext cx="4500594" cy="321471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А я, подружки 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   из Майдана.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Могу я стать </a:t>
            </a:r>
            <a:r>
              <a:rPr lang="ru-RU" sz="2400" dirty="0" smtClean="0">
                <a:solidFill>
                  <a:srgbClr val="FFFF99"/>
                </a:solidFill>
              </a:rPr>
              <a:t>звездой </a:t>
            </a:r>
            <a:r>
              <a:rPr lang="ru-RU" sz="2400" dirty="0">
                <a:solidFill>
                  <a:srgbClr val="FFFF99"/>
                </a:solidFill>
              </a:rPr>
              <a:t>экрана.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Украшен мой наряд </a:t>
            </a:r>
            <a:r>
              <a:rPr lang="ru-RU" sz="2400" dirty="0" smtClean="0">
                <a:solidFill>
                  <a:srgbClr val="FFFF99"/>
                </a:solidFill>
              </a:rPr>
              <a:t> </a:t>
            </a:r>
            <a:r>
              <a:rPr lang="ru-RU" sz="2400" dirty="0">
                <a:solidFill>
                  <a:srgbClr val="FFFF99"/>
                </a:solidFill>
              </a:rPr>
              <a:t>цветами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С сияющими лепестками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И ягодами разными,</a:t>
            </a:r>
          </a:p>
          <a:p>
            <a:pPr>
              <a:buFontTx/>
              <a:buNone/>
            </a:pPr>
            <a:r>
              <a:rPr lang="ru-RU" sz="2400" dirty="0">
                <a:solidFill>
                  <a:srgbClr val="FFFF99"/>
                </a:solidFill>
              </a:rPr>
              <a:t>Спелыми и красными.</a:t>
            </a:r>
          </a:p>
        </p:txBody>
      </p:sp>
      <p:pic>
        <p:nvPicPr>
          <p:cNvPr id="26633" name="Picture 9" descr="матрешка полхов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1787525" cy="24479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35" name="Picture 11" descr="Увеличит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714488"/>
            <a:ext cx="3741518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6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6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6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6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66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66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3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18267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Матрёшка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i="1" dirty="0" smtClean="0">
                <a:solidFill>
                  <a:srgbClr val="FFFF00"/>
                </a:solidFill>
              </a:rPr>
              <a:t>семёновская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571472" y="1000108"/>
            <a:ext cx="8229600" cy="21510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Я из тихого зеленого городка Семёнова.</a:t>
            </a:r>
          </a:p>
          <a:p>
            <a:pPr algn="ctr"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Я в гости к вам пришла.</a:t>
            </a:r>
          </a:p>
          <a:p>
            <a:pPr algn="ctr"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Букет цветов садовых </a:t>
            </a:r>
            <a:r>
              <a:rPr lang="ru-RU" sz="2800" dirty="0" err="1">
                <a:solidFill>
                  <a:srgbClr val="FFFF99"/>
                </a:solidFill>
              </a:rPr>
              <a:t>розовых</a:t>
            </a:r>
            <a:r>
              <a:rPr lang="ru-RU" sz="2800" dirty="0">
                <a:solidFill>
                  <a:srgbClr val="FFFF99"/>
                </a:solidFill>
              </a:rPr>
              <a:t>, бардовых</a:t>
            </a:r>
          </a:p>
          <a:p>
            <a:pPr algn="ctr">
              <a:buFontTx/>
              <a:buNone/>
            </a:pPr>
            <a:r>
              <a:rPr lang="ru-RU" sz="2800" dirty="0">
                <a:solidFill>
                  <a:srgbClr val="FFFF99"/>
                </a:solidFill>
              </a:rPr>
              <a:t>В подарок принесла.</a:t>
            </a:r>
          </a:p>
        </p:txBody>
      </p:sp>
      <p:pic>
        <p:nvPicPr>
          <p:cNvPr id="28680" name="Picture 8" descr="семеновская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57158" y="3143248"/>
            <a:ext cx="3142203" cy="34528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1" name="Picture 9" descr="семеновская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214686"/>
            <a:ext cx="4357718" cy="34564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86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86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42910" y="103188"/>
            <a:ext cx="7600978" cy="1022350"/>
          </a:xfrm>
        </p:spPr>
        <p:txBody>
          <a:bodyPr/>
          <a:lstStyle/>
          <a:p>
            <a:r>
              <a:rPr lang="ru-RU" i="1" dirty="0">
                <a:solidFill>
                  <a:srgbClr val="FFFF00"/>
                </a:solidFill>
              </a:rPr>
              <a:t>  Вятская</a:t>
            </a:r>
            <a:r>
              <a:rPr lang="ru-RU" dirty="0">
                <a:solidFill>
                  <a:srgbClr val="FFFF00"/>
                </a:solidFill>
              </a:rPr>
              <a:t> матрешка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928688" y="4429125"/>
            <a:ext cx="8215312" cy="19224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dirty="0"/>
              <a:t> </a:t>
            </a:r>
            <a:r>
              <a:rPr lang="ru-RU" sz="2700" dirty="0"/>
              <a:t>Наши губки бантиком, да щечки будто  яблоки,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700" dirty="0"/>
              <a:t> С нами издавна знаком весь народ на ярмарке.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700" dirty="0"/>
              <a:t> Мы матрешки вятские всех на свете краше.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700" dirty="0"/>
              <a:t> Расписные, яркие сарафаны наши</a:t>
            </a:r>
            <a:r>
              <a:rPr lang="ru-RU" sz="2700" dirty="0" smtClean="0"/>
              <a:t>.    </a:t>
            </a:r>
            <a:endParaRPr lang="ru-RU" sz="2700" dirty="0"/>
          </a:p>
        </p:txBody>
      </p:sp>
      <p:pic>
        <p:nvPicPr>
          <p:cNvPr id="66567" name="Picture 7" descr="Увеличи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214422"/>
            <a:ext cx="5417496" cy="31178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65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65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65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65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5" grpId="0" build="p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367</Words>
  <Application>Microsoft Office PowerPoint</Application>
  <PresentationFormat>Экран (4:3)</PresentationFormat>
  <Paragraphs>60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Текстура</vt:lpstr>
      <vt:lpstr>Тема Office</vt:lpstr>
      <vt:lpstr>1_Тема Office</vt:lpstr>
      <vt:lpstr>Слайд 1</vt:lpstr>
      <vt:lpstr>Слайд 2</vt:lpstr>
      <vt:lpstr>Слайд 3</vt:lpstr>
      <vt:lpstr>Как появилась матрёшка?</vt:lpstr>
      <vt:lpstr>Первая русская матрёшка, расписанная художником Сергеем Малютиным</vt:lpstr>
      <vt:lpstr>Матрёшки из Сергиева Пасада</vt:lpstr>
      <vt:lpstr>Матрёшки  из Полховского Майдана</vt:lpstr>
      <vt:lpstr>Матрёшка  семёновская</vt:lpstr>
      <vt:lpstr>  Вятская матрешка</vt:lpstr>
      <vt:lpstr>Авторская  матрешка</vt:lpstr>
      <vt:lpstr>Слайд 11</vt:lpstr>
      <vt:lpstr>Слайд 12</vt:lpstr>
      <vt:lpstr>Слайд 13</vt:lpstr>
      <vt:lpstr>Шлифовка заготовки</vt:lpstr>
      <vt:lpstr>Обводка контура узора</vt:lpstr>
      <vt:lpstr>Прорисовывание фона</vt:lpstr>
      <vt:lpstr>Прорисовывание деталей</vt:lpstr>
      <vt:lpstr>Окончательная обводка</vt:lpstr>
      <vt:lpstr>Лакировка</vt:lpstr>
      <vt:lpstr>  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занятие «Красавица - матрёшка»</dc:title>
  <dc:creator>teacher</dc:creator>
  <cp:lastModifiedBy>Библиотека</cp:lastModifiedBy>
  <cp:revision>35</cp:revision>
  <dcterms:created xsi:type="dcterms:W3CDTF">2007-03-17T11:13:43Z</dcterms:created>
  <dcterms:modified xsi:type="dcterms:W3CDTF">2010-02-01T00:20:29Z</dcterms:modified>
</cp:coreProperties>
</file>